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21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3776990"/>
            <a:ext cx="660471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6504" y="4657323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adjectives to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85800" y="28956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who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0582" y="6019800"/>
            <a:ext cx="660471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1-60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2011-10-21T10:57:31Z</dcterms:modified>
</cp:coreProperties>
</file>